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3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475F5-B355-4EB0-BD20-AD52AD62F9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Reading Comprehension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EBB94A4-3B78-436F-9525-42B876AFF3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33"/>
    </mc:Choice>
    <mc:Fallback xmlns="">
      <p:transition spd="slow" advTm="7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55D82-FC03-4296-9A03-26DB161F6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Reading Comprehension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75A0D-D009-4CF6-81C4-FF0E22E9D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process of reading comprehension is not only of decoding and reading words. The reader must understand the message of each phrase, sentence, paragraph, as well as the entire text.</a:t>
            </a:r>
          </a:p>
          <a:p>
            <a:r>
              <a:rPr lang="en-US" dirty="0"/>
              <a:t>There are two components in this process:</a:t>
            </a:r>
          </a:p>
          <a:p>
            <a:pPr lvl="1"/>
            <a:r>
              <a:rPr lang="en-US" dirty="0"/>
              <a:t>The reader</a:t>
            </a:r>
          </a:p>
          <a:p>
            <a:pPr lvl="1"/>
            <a:r>
              <a:rPr lang="en-US" dirty="0"/>
              <a:t>The text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C906617-267C-485A-80DB-77068AF9A6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9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49"/>
    </mc:Choice>
    <mc:Fallback xmlns="">
      <p:transition spd="slow" advTm="48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D5505-26DC-4A4E-8818-FA018CF0A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7FF61-23EA-4FD1-8B52-6CD3C4329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3 aspects related to the reader:</a:t>
            </a:r>
          </a:p>
          <a:p>
            <a:pPr lvl="1"/>
            <a:r>
              <a:rPr lang="en-US" dirty="0"/>
              <a:t>Background Knowledge: The reader must combine prior knowledge with the text (street knowledge and school knowledge)</a:t>
            </a:r>
          </a:p>
          <a:p>
            <a:pPr lvl="1"/>
            <a:r>
              <a:rPr lang="en-US" dirty="0"/>
              <a:t>Component Skill Knowledge: Includes decoding, semantics (vocabulary), syntax, understanding pronouns, typographic features (punctuation), logic, and reasoning</a:t>
            </a:r>
          </a:p>
          <a:p>
            <a:pPr lvl="1"/>
            <a:r>
              <a:rPr lang="en-US" dirty="0"/>
              <a:t>Motivation:  Students who read slowly and without enjoyment, read less that other students. Students who have experienced failure in reading, are less motivated to read (</a:t>
            </a:r>
            <a:r>
              <a:rPr lang="en-US" dirty="0" err="1"/>
              <a:t>Stanovich</a:t>
            </a:r>
            <a:r>
              <a:rPr lang="en-US" dirty="0"/>
              <a:t>)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BF68431-FB0E-49F8-A665-43B3194F20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9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088"/>
    </mc:Choice>
    <mc:Fallback xmlns="">
      <p:transition spd="slow" advTm="245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7C74E-3538-4050-A155-9FDDA2D32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73572-7786-48F4-A8D0-9F6A888C2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 types: </a:t>
            </a:r>
          </a:p>
          <a:p>
            <a:pPr lvl="1"/>
            <a:r>
              <a:rPr lang="en-US" dirty="0"/>
              <a:t>Narrative texts: Their purpose is to tell a story. They have their own structure or internal organization  called story grammar. The story grammar include setting, beginning, goal, attempt, plot , outcome , internal response, and ending. Story grammar components provide the reader with important comprehension hooks to hang on to when reading a text. </a:t>
            </a:r>
          </a:p>
          <a:p>
            <a:pPr lvl="1"/>
            <a:r>
              <a:rPr lang="en-US" dirty="0"/>
              <a:t>Expository Texts: Their purpose is to inform and to teach students ( e.g., science texts). In the first grades of school when the change from narrative texts to expository texts begins, students begin the transition from learning to read to reading to learn.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6DC7132-E63D-422F-A5CB-4F5296F983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9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292"/>
    </mc:Choice>
    <mc:Fallback xmlns="">
      <p:transition spd="slow" advTm="144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102</TotalTime>
  <Words>257</Words>
  <Application>Microsoft Office PowerPoint</Application>
  <PresentationFormat>Widescreen</PresentationFormat>
  <Paragraphs>15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Reading Comprehension</vt:lpstr>
      <vt:lpstr>Reading Comprehension</vt:lpstr>
      <vt:lpstr>The Reader</vt:lpstr>
      <vt:lpstr>The Text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Comprehension</dc:title>
  <dc:creator>Almos Trif</dc:creator>
  <cp:lastModifiedBy>Vanitra C. Brown</cp:lastModifiedBy>
  <cp:revision>11</cp:revision>
  <dcterms:created xsi:type="dcterms:W3CDTF">2018-08-13T15:38:41Z</dcterms:created>
  <dcterms:modified xsi:type="dcterms:W3CDTF">2019-11-11T16:29:58Z</dcterms:modified>
</cp:coreProperties>
</file>